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3CF0FCF-272F-490A-AD74-0D595F008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4652" y="2263806"/>
            <a:ext cx="8825658" cy="1572542"/>
          </a:xfrm>
        </p:spPr>
        <p:txBody>
          <a:bodyPr/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Twitch</a:t>
            </a:r>
            <a:endParaRPr lang="ru-RU" sz="9600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3CC7035A-1082-4CC1-83C1-79CA4CFB6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413" y="4625551"/>
            <a:ext cx="8825658" cy="1572542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 err="1"/>
              <a:t>Twitch</a:t>
            </a:r>
            <a:r>
              <a:rPr lang="ru-RU" b="1" dirty="0"/>
              <a:t> — </a:t>
            </a:r>
            <a:r>
              <a:rPr lang="ru-RU" b="1" dirty="0" err="1"/>
              <a:t>видеостриминговый</a:t>
            </a:r>
            <a:r>
              <a:rPr lang="ru-RU" b="1" dirty="0"/>
              <a:t> сервис, специализирующийся на тематике компьютерных игр, в том числе трансляциях геймплея и киберспортивных турниров. Видео на платформе </a:t>
            </a:r>
            <a:r>
              <a:rPr lang="ru-RU" b="1" dirty="0" err="1"/>
              <a:t>Twitch</a:t>
            </a:r>
            <a:r>
              <a:rPr lang="ru-RU" b="1" dirty="0"/>
              <a:t> можно просматривать как в реальном времени, так и по запросу. </a:t>
            </a:r>
            <a:r>
              <a:rPr lang="ru-RU" b="1" dirty="0" err="1"/>
              <a:t>Twitch</a:t>
            </a:r>
            <a:r>
              <a:rPr lang="ru-RU" b="1" dirty="0"/>
              <a:t> принадлежит </a:t>
            </a:r>
            <a:r>
              <a:rPr lang="ru-RU" b="1" dirty="0" err="1"/>
              <a:t>Twitch</a:t>
            </a:r>
            <a:r>
              <a:rPr lang="ru-RU" b="1" dirty="0"/>
              <a:t> </a:t>
            </a:r>
            <a:r>
              <a:rPr lang="ru-RU" b="1" dirty="0" err="1"/>
              <a:t>Interactive</a:t>
            </a:r>
            <a:r>
              <a:rPr lang="ru-RU" b="1" dirty="0"/>
              <a:t> — дочерней компании </a:t>
            </a:r>
            <a:r>
              <a:rPr lang="ru-RU" b="1" dirty="0" err="1"/>
              <a:t>Amazon</a:t>
            </a:r>
            <a:r>
              <a:rPr lang="ru-RU" b="1" dirty="0"/>
              <a:t>.</a:t>
            </a:r>
          </a:p>
          <a:p>
            <a:r>
              <a:rPr lang="ru-RU" b="1" dirty="0" err="1"/>
              <a:t>Twitch</a:t>
            </a:r>
            <a:r>
              <a:rPr lang="ru-RU" b="1" dirty="0"/>
              <a:t> — это платформа, куда миллионы людей ежедневно приходят общаться, взаимодействовать друг с другом и совместно создавать развлекательный контент в прямом эфире.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3628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4B41255-8B4B-494E-BCC2-CDA2D13D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Switch to mini player of stream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BCABD5F-0A3D-4C55-A110-C834BC08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2494293"/>
            <a:ext cx="2388694" cy="18694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51E096BF-95CD-4725-9B0C-D8137F25F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16" y="2340796"/>
            <a:ext cx="8401235" cy="42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8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7BC4AEF-8701-41D4-8BD2-399E9C11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a bug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A5C9131-43E2-4D69-B00C-35762671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7" y="2638670"/>
            <a:ext cx="6233868" cy="35123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4AA5459C-C3D5-4FC7-9326-02156851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04" y="2798907"/>
            <a:ext cx="3827013" cy="31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3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D748840-1FEA-49E8-8097-6F1CC180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hotkeys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445C06C-AB97-4B39-AF3C-6B42C73C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4" y="2754248"/>
            <a:ext cx="5699880" cy="32181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E1250DE5-8EAE-4BF0-AC7C-069E9522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07" y="2754248"/>
            <a:ext cx="5323179" cy="32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8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BAEE6B8-4DA5-4710-B1F8-C675ECD0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Theatre mod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5225057-1F5B-451B-BB89-A27E954DA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70" y="2528228"/>
            <a:ext cx="7886330" cy="39678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976C66B-30C8-4E2C-AC4F-A041AECD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13" y="3740634"/>
            <a:ext cx="3217579" cy="116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8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F4AEC60-4241-405E-8561-90F47EC4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Full screen mod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56456AA-5807-419C-837E-57F35D28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5" y="3445829"/>
            <a:ext cx="2809453" cy="18085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0C61457-2659-412B-994B-6311894F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12" y="2441359"/>
            <a:ext cx="7303483" cy="38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8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49DF527-EE1E-46D9-9ADB-2A7EB0F0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Send message to chat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26E67B7-1486-4B00-9816-6B799CD4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7" y="2390682"/>
            <a:ext cx="4499639" cy="2667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42C975B0-455A-45BF-9DEB-84F44BFF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4" y="5134544"/>
            <a:ext cx="2747869" cy="14995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ABC3605-ADE2-469A-889D-A3832F74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269" y="2524508"/>
            <a:ext cx="4432883" cy="36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4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596E78A-F1D5-4E99-97E3-62A74DC9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Stream community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3B1515E-E42E-4D5C-BAF9-57D02E26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34" y="2977441"/>
            <a:ext cx="4486275" cy="2838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74005BB-0161-4F6B-B538-83F153BC8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157" y="1842810"/>
            <a:ext cx="2430420" cy="47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8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554F603-80EB-4F39-B787-C1F1AF97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</a:t>
            </a:r>
            <a:r>
              <a:rPr lang="en-US" dirty="0"/>
              <a:t>hat filtration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9E0DB8F-A14E-4523-9EDA-2FA5F05F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9" y="2310716"/>
            <a:ext cx="7907784" cy="43970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91E89089-3E0C-4D6C-B919-C5E48921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948" y="2310715"/>
            <a:ext cx="2356837" cy="43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64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99DF334-FA5E-4739-BB2A-84D88950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Community points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32CB6D1-DCDF-4958-885F-870A6B7D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53" y="3429000"/>
            <a:ext cx="1478040" cy="15299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1144221A-0A97-46F3-A39B-C45E307A6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89" y="2396971"/>
            <a:ext cx="3806619" cy="4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6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0FB13F1-B287-47FC-B946-2088AD1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Send message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E5BD7D8-2A0D-416B-96BB-38B7FD16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057" y="3718124"/>
            <a:ext cx="1782007" cy="11243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7161356-931C-42B9-BE81-7A7BD87F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00" y="2560019"/>
            <a:ext cx="4432883" cy="36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1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7839647-6C4B-4D65-8FDE-17E246A8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Домашняя страница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C33CFF9B-28B8-45BF-B68B-8EB4019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663" y="2068497"/>
            <a:ext cx="9228215" cy="46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0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25563C2-3C8B-40A9-91A7-485D36BE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Follow button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9B95286-5CD6-4347-A133-5AA874F6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56" y="3429000"/>
            <a:ext cx="5276712" cy="15324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4B12F1E1-09FF-4EEC-88E2-7AA3B855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61" y="2542264"/>
            <a:ext cx="4432883" cy="36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57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8707E3A-7E5D-4124-B7AF-0E6E8885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Subscribe button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DFB3155-1EFA-40FE-9FDC-A8D7635A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199" y="2441359"/>
            <a:ext cx="2279218" cy="44166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AC67B15F-65FE-4CCE-B409-F68CD8C7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61" y="3819618"/>
            <a:ext cx="5276712" cy="15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13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3A847B7-A7BC-46C2-BCAA-3FB6CF10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Subscribe paid button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A566210-A29C-4E73-A69A-B306C0B6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083" y="2441359"/>
            <a:ext cx="2279218" cy="44166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6E8B34F-8B20-4CE1-9F6D-FA15376C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6096"/>
            <a:ext cx="40957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6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FCAAFAC-4565-4DD7-8D0F-F629525B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Donate subscription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A29714D5-78A3-4E55-8549-007AE2C0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14" y="2441360"/>
            <a:ext cx="2279218" cy="4296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F5FEE5D-CFA1-4B6B-AFC9-8BFA9198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723" y="2441360"/>
            <a:ext cx="2285792" cy="42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8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A254110-4F39-40EF-8FEC-1554FC24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Gif in gift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4F12300-EDD9-4C33-8B62-D80AE7BC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95" y="2552700"/>
            <a:ext cx="4019550" cy="1752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BE0DB97F-88B3-40FA-BB82-C46376E3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91" y="2552700"/>
            <a:ext cx="3876675" cy="16097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90498ED-4036-41F4-AC85-42178DD9A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95" y="4704981"/>
            <a:ext cx="3905250" cy="16383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D41921D-DF0A-40EC-AE4B-2FA13730A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491" y="4590865"/>
            <a:ext cx="3924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40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01A293A-8CFD-48EA-8845-09B6F3F1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Share with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7802D05-1C0E-42C6-8ED3-BAAF33F3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96" y="2867487"/>
            <a:ext cx="5139980" cy="280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3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0B786C-0756-49A9-9C64-FDEF34CC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translation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05BE66CF-FD85-4B83-9165-EAD153B7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01" y="2900964"/>
            <a:ext cx="3124200" cy="24765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B5532FA8-B489-4248-809F-D4D3A8C05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6096"/>
            <a:ext cx="40957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9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339F21B-C310-46A5-A33C-91C2335A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field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0C2428E-D721-4555-82E4-AAAFE99F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67" y="2727665"/>
            <a:ext cx="6107097" cy="36642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8084740-3AE4-4A9F-9C6D-491904D0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448" y="2648783"/>
            <a:ext cx="3829050" cy="12763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C7DC669-1056-4130-9460-70527809E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264" y="4060049"/>
            <a:ext cx="5421030" cy="279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70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41A613A-2AB0-4015-8C72-F0143493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Collapse recommended channels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60FE6AE-9109-4F22-AA29-769283DE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65" y="3055998"/>
            <a:ext cx="5049499" cy="28283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4C53A967-1CF5-47AE-AF84-5046D117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980" y="2405849"/>
            <a:ext cx="3015449" cy="43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48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5A50932-F8B5-4D27-BF6E-44D46BEA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Dark mode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F56FEDF-17C1-4698-A335-670A83E7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0" y="3236848"/>
            <a:ext cx="3887241" cy="1984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F1D3822-68EE-4329-AD9A-F606ED67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20" y="2576205"/>
            <a:ext cx="7787479" cy="39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FB05F450-A422-435C-9F95-842E2DAC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Остановился на варианте тестирования сайта от лица неавторизованного пользователя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22A338B6-AC35-4ED7-A064-CB9B2A68E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1. Долгое время использовал этот сайт без регистрации.</a:t>
            </a:r>
          </a:p>
          <a:p>
            <a:r>
              <a:rPr lang="ru-RU" dirty="0"/>
              <a:t>2. Авторизация на сайте довольно сложная, только логина и пароля недостаточно, т.к сайт имеет дело с платежными системами.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A41B8B05-409C-4294-B246-43CD3536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759" y="2075155"/>
            <a:ext cx="5150904" cy="30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6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Allure report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42386"/>
            <a:ext cx="8610600" cy="41212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32" y="3981222"/>
            <a:ext cx="4986867" cy="248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14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Allure report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2497711"/>
            <a:ext cx="7408333" cy="36322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132" y="3227795"/>
            <a:ext cx="4325581" cy="217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25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ED3DCA8-DDA7-42DF-81A4-F859D298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Область </a:t>
            </a:r>
            <a:r>
              <a:rPr lang="ru-RU" dirty="0" smtClean="0"/>
              <a:t>тестирования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0BBBEB4-6E26-4120-9F5C-39DB8416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20" y="680413"/>
            <a:ext cx="2717811" cy="5954374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7DC45062-254B-4868-A1B3-5D3B4274B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Весь интерфейс, доступный неавторизованному пользователю, на странице первого канала в разделе «Рекомендуемые каналы»</a:t>
            </a:r>
          </a:p>
        </p:txBody>
      </p:sp>
    </p:spTree>
    <p:extLst>
      <p:ext uri="{BB962C8B-B14F-4D97-AF65-F5344CB8AC3E}">
        <p14:creationId xmlns:p14="http://schemas.microsoft.com/office/powerpoint/2010/main" val="2224612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F61832DF-7A3F-48C7-8F53-1205CFDF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Так выглядит страница активной трансляции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7A9EC70-6529-4224-91F6-CDD226BBE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33" y="2414490"/>
            <a:ext cx="8481134" cy="42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3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C436609A-DC8B-4132-995A-745FFDAF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play/pause stream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xmlns="" id="{7E5E1580-A04C-4A8A-8997-F8B544CB82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289" y="2841204"/>
            <a:ext cx="3261305" cy="1901062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xmlns="" id="{54A826EB-402A-4DE9-826B-0A2CF631FF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3476" y="2825938"/>
            <a:ext cx="3392891" cy="19623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3732769-4F9F-42D0-9180-B0CD8A240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03" y="5227107"/>
            <a:ext cx="3648075" cy="6572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47A27C45-1351-4400-813C-C5D6E7DA4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646" y="5227107"/>
            <a:ext cx="36385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4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A7A5DE96-CC81-4378-974E-1382FE7A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Mute/unmute stream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B4E2292-6DC3-4177-9527-B2BAF215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05" y="2990149"/>
            <a:ext cx="3314076" cy="14936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899173FD-FF66-42F8-9ED5-81A81A37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02" y="2943541"/>
            <a:ext cx="3509593" cy="12050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BBBDB5A-E49D-4489-9A0B-229EC8AD2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044" y="4731875"/>
            <a:ext cx="5606296" cy="106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2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xmlns="" id="{55367726-7FFF-4BE3-BEF2-2AEEC674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Testing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changing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quality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of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video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D0C69420-C3D3-4837-B2B8-04F20595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99" y="2634028"/>
            <a:ext cx="6535709" cy="368243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5B2D8F73-EB54-44FA-BCCE-AE8B622A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81" y="3068436"/>
            <a:ext cx="31527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537383A7-9CBE-4562-BCA1-F978F4D7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video statistics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9143E03-6B08-455E-8ED9-CF76C8FF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" y="2394790"/>
            <a:ext cx="5746812" cy="32264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54F36E2-3057-4E0A-B6B3-815A8934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67" y="2138593"/>
            <a:ext cx="2388694" cy="18694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9A5778F-1BEA-46EF-B2D0-AD3F9584B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58" y="4080536"/>
            <a:ext cx="4938944" cy="277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9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154</TotalTime>
  <Words>206</Words>
  <Application>Microsoft Office PowerPoint</Application>
  <PresentationFormat>Широкоэкранный</PresentationFormat>
  <Paragraphs>36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Century Gothic</vt:lpstr>
      <vt:lpstr>JetBrains Mono</vt:lpstr>
      <vt:lpstr>Wingdings 3</vt:lpstr>
      <vt:lpstr>Совет директоров</vt:lpstr>
      <vt:lpstr>Twitch</vt:lpstr>
      <vt:lpstr>Домашняя страница</vt:lpstr>
      <vt:lpstr>Остановился на варианте тестирования сайта от лица неавторизованного пользователя</vt:lpstr>
      <vt:lpstr>Область тестирования</vt:lpstr>
      <vt:lpstr>Так выглядит страница активной трансляции</vt:lpstr>
      <vt:lpstr>play/pause stream</vt:lpstr>
      <vt:lpstr>Mute/unmute stream</vt:lpstr>
      <vt:lpstr>Testing changing quality of video</vt:lpstr>
      <vt:lpstr>Show video statistics</vt:lpstr>
      <vt:lpstr>Switch to mini player of stream</vt:lpstr>
      <vt:lpstr>Report a bug</vt:lpstr>
      <vt:lpstr>Show hotkeys</vt:lpstr>
      <vt:lpstr>Theatre mod</vt:lpstr>
      <vt:lpstr>Full screen mod</vt:lpstr>
      <vt:lpstr>Send message to chat</vt:lpstr>
      <vt:lpstr>Stream community</vt:lpstr>
      <vt:lpstr>Сhat filtration</vt:lpstr>
      <vt:lpstr>Community points</vt:lpstr>
      <vt:lpstr>Send message</vt:lpstr>
      <vt:lpstr>Follow button</vt:lpstr>
      <vt:lpstr>Subscribe button</vt:lpstr>
      <vt:lpstr>Subscribe paid button</vt:lpstr>
      <vt:lpstr>Donate subscription</vt:lpstr>
      <vt:lpstr>Gif in gift</vt:lpstr>
      <vt:lpstr>Share with</vt:lpstr>
      <vt:lpstr>Report translation</vt:lpstr>
      <vt:lpstr>Searching field</vt:lpstr>
      <vt:lpstr>Collapse recommended channels</vt:lpstr>
      <vt:lpstr>Dark mode</vt:lpstr>
      <vt:lpstr>Allure report</vt:lpstr>
      <vt:lpstr>Allure report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Twitch</dc:title>
  <dc:creator>8</dc:creator>
  <cp:lastModifiedBy>Пользователь</cp:lastModifiedBy>
  <cp:revision>21</cp:revision>
  <dcterms:created xsi:type="dcterms:W3CDTF">2022-12-04T08:40:50Z</dcterms:created>
  <dcterms:modified xsi:type="dcterms:W3CDTF">2022-12-06T10:40:31Z</dcterms:modified>
</cp:coreProperties>
</file>